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937125" cy="4572000"/>
  <p:notesSz cx="6858000" cy="9144000"/>
  <p:defaultTextStyle>
    <a:defPPr>
      <a:defRPr lang="en-US"/>
    </a:defPPr>
    <a:lvl1pPr marL="0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00326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400650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600976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801302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001627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201953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402278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602604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15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3" autoAdjust="0"/>
    <p:restoredTop sz="94664" autoAdjust="0"/>
  </p:normalViewPr>
  <p:slideViewPr>
    <p:cSldViewPr>
      <p:cViewPr varScale="1">
        <p:scale>
          <a:sx n="103" d="100"/>
          <a:sy n="103" d="100"/>
        </p:scale>
        <p:origin x="954" y="96"/>
      </p:cViewPr>
      <p:guideLst>
        <p:guide orient="horz" pos="1440"/>
        <p:guide pos="15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285" y="1420290"/>
            <a:ext cx="4196556" cy="9800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0569" y="2590800"/>
            <a:ext cx="3455988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1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1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1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2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6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79420" y="183097"/>
            <a:ext cx="1110853" cy="39010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856" y="183097"/>
            <a:ext cx="3250274" cy="39010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5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7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000" y="2937934"/>
            <a:ext cx="4196556" cy="908050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000" y="1937809"/>
            <a:ext cx="4196556" cy="1000125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0032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40065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60097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80130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1001627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201953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402278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602604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1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858" y="1066805"/>
            <a:ext cx="2180564" cy="301730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9707" y="1066805"/>
            <a:ext cx="2180564" cy="301730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0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58" y="1023411"/>
            <a:ext cx="2181420" cy="426506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00326" indent="0">
              <a:buNone/>
              <a:defRPr sz="900" b="1"/>
            </a:lvl2pPr>
            <a:lvl3pPr marL="400650" indent="0">
              <a:buNone/>
              <a:defRPr sz="800" b="1"/>
            </a:lvl3pPr>
            <a:lvl4pPr marL="600976" indent="0">
              <a:buNone/>
              <a:defRPr sz="700" b="1"/>
            </a:lvl4pPr>
            <a:lvl5pPr marL="801302" indent="0">
              <a:buNone/>
              <a:defRPr sz="700" b="1"/>
            </a:lvl5pPr>
            <a:lvl6pPr marL="1001627" indent="0">
              <a:buNone/>
              <a:defRPr sz="700" b="1"/>
            </a:lvl6pPr>
            <a:lvl7pPr marL="1201953" indent="0">
              <a:buNone/>
              <a:defRPr sz="700" b="1"/>
            </a:lvl7pPr>
            <a:lvl8pPr marL="1402278" indent="0">
              <a:buNone/>
              <a:defRPr sz="700" b="1"/>
            </a:lvl8pPr>
            <a:lvl9pPr marL="1602604" indent="0">
              <a:buNone/>
              <a:defRPr sz="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858" y="1449920"/>
            <a:ext cx="2181420" cy="2634194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07995" y="1023411"/>
            <a:ext cx="2182277" cy="426506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00326" indent="0">
              <a:buNone/>
              <a:defRPr sz="900" b="1"/>
            </a:lvl2pPr>
            <a:lvl3pPr marL="400650" indent="0">
              <a:buNone/>
              <a:defRPr sz="800" b="1"/>
            </a:lvl3pPr>
            <a:lvl4pPr marL="600976" indent="0">
              <a:buNone/>
              <a:defRPr sz="700" b="1"/>
            </a:lvl4pPr>
            <a:lvl5pPr marL="801302" indent="0">
              <a:buNone/>
              <a:defRPr sz="700" b="1"/>
            </a:lvl5pPr>
            <a:lvl6pPr marL="1001627" indent="0">
              <a:buNone/>
              <a:defRPr sz="700" b="1"/>
            </a:lvl6pPr>
            <a:lvl7pPr marL="1201953" indent="0">
              <a:buNone/>
              <a:defRPr sz="700" b="1"/>
            </a:lvl7pPr>
            <a:lvl8pPr marL="1402278" indent="0">
              <a:buNone/>
              <a:defRPr sz="700" b="1"/>
            </a:lvl8pPr>
            <a:lvl9pPr marL="1602604" indent="0">
              <a:buNone/>
              <a:defRPr sz="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07995" y="1449920"/>
            <a:ext cx="2182277" cy="2634194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4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2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60" y="182034"/>
            <a:ext cx="1624281" cy="774699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281" y="182039"/>
            <a:ext cx="2759990" cy="3902075"/>
          </a:xfrm>
        </p:spPr>
        <p:txBody>
          <a:bodyPr/>
          <a:lstStyle>
            <a:lvl1pPr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60" y="956737"/>
            <a:ext cx="1624281" cy="3127376"/>
          </a:xfrm>
        </p:spPr>
        <p:txBody>
          <a:bodyPr/>
          <a:lstStyle>
            <a:lvl1pPr marL="0" indent="0">
              <a:buNone/>
              <a:defRPr sz="600"/>
            </a:lvl1pPr>
            <a:lvl2pPr marL="200326" indent="0">
              <a:buNone/>
              <a:defRPr sz="600"/>
            </a:lvl2pPr>
            <a:lvl3pPr marL="400650" indent="0">
              <a:buNone/>
              <a:defRPr sz="400"/>
            </a:lvl3pPr>
            <a:lvl4pPr marL="600976" indent="0">
              <a:buNone/>
              <a:defRPr sz="400"/>
            </a:lvl4pPr>
            <a:lvl5pPr marL="801302" indent="0">
              <a:buNone/>
              <a:defRPr sz="400"/>
            </a:lvl5pPr>
            <a:lvl6pPr marL="1001627" indent="0">
              <a:buNone/>
              <a:defRPr sz="400"/>
            </a:lvl6pPr>
            <a:lvl7pPr marL="1201953" indent="0">
              <a:buNone/>
              <a:defRPr sz="400"/>
            </a:lvl7pPr>
            <a:lvl8pPr marL="1402278" indent="0">
              <a:buNone/>
              <a:defRPr sz="400"/>
            </a:lvl8pPr>
            <a:lvl9pPr marL="1602604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6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15" y="3200404"/>
            <a:ext cx="2962275" cy="377826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67715" y="408524"/>
            <a:ext cx="2962275" cy="2743200"/>
          </a:xfrm>
        </p:spPr>
        <p:txBody>
          <a:bodyPr/>
          <a:lstStyle>
            <a:lvl1pPr marL="0" indent="0">
              <a:buNone/>
              <a:defRPr sz="1400"/>
            </a:lvl1pPr>
            <a:lvl2pPr marL="200326" indent="0">
              <a:buNone/>
              <a:defRPr sz="1300"/>
            </a:lvl2pPr>
            <a:lvl3pPr marL="400650" indent="0">
              <a:buNone/>
              <a:defRPr sz="1100"/>
            </a:lvl3pPr>
            <a:lvl4pPr marL="600976" indent="0">
              <a:buNone/>
              <a:defRPr sz="900"/>
            </a:lvl4pPr>
            <a:lvl5pPr marL="801302" indent="0">
              <a:buNone/>
              <a:defRPr sz="900"/>
            </a:lvl5pPr>
            <a:lvl6pPr marL="1001627" indent="0">
              <a:buNone/>
              <a:defRPr sz="900"/>
            </a:lvl6pPr>
            <a:lvl7pPr marL="1201953" indent="0">
              <a:buNone/>
              <a:defRPr sz="900"/>
            </a:lvl7pPr>
            <a:lvl8pPr marL="1402278" indent="0">
              <a:buNone/>
              <a:defRPr sz="900"/>
            </a:lvl8pPr>
            <a:lvl9pPr marL="1602604" indent="0">
              <a:buNone/>
              <a:defRPr sz="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7715" y="3578227"/>
            <a:ext cx="2962275" cy="536574"/>
          </a:xfrm>
        </p:spPr>
        <p:txBody>
          <a:bodyPr/>
          <a:lstStyle>
            <a:lvl1pPr marL="0" indent="0">
              <a:buNone/>
              <a:defRPr sz="600"/>
            </a:lvl1pPr>
            <a:lvl2pPr marL="200326" indent="0">
              <a:buNone/>
              <a:defRPr sz="600"/>
            </a:lvl2pPr>
            <a:lvl3pPr marL="400650" indent="0">
              <a:buNone/>
              <a:defRPr sz="400"/>
            </a:lvl3pPr>
            <a:lvl4pPr marL="600976" indent="0">
              <a:buNone/>
              <a:defRPr sz="400"/>
            </a:lvl4pPr>
            <a:lvl5pPr marL="801302" indent="0">
              <a:buNone/>
              <a:defRPr sz="400"/>
            </a:lvl5pPr>
            <a:lvl6pPr marL="1001627" indent="0">
              <a:buNone/>
              <a:defRPr sz="400"/>
            </a:lvl6pPr>
            <a:lvl7pPr marL="1201953" indent="0">
              <a:buNone/>
              <a:defRPr sz="400"/>
            </a:lvl7pPr>
            <a:lvl8pPr marL="1402278" indent="0">
              <a:buNone/>
              <a:defRPr sz="400"/>
            </a:lvl8pPr>
            <a:lvl9pPr marL="1602604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1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860" y="183092"/>
            <a:ext cx="4443413" cy="762000"/>
          </a:xfrm>
          <a:prstGeom prst="rect">
            <a:avLst/>
          </a:prstGeom>
        </p:spPr>
        <p:txBody>
          <a:bodyPr vert="horz" lIns="40066" tIns="20032" rIns="40066" bIns="2003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60" y="1066805"/>
            <a:ext cx="4443413" cy="3017309"/>
          </a:xfrm>
          <a:prstGeom prst="rect">
            <a:avLst/>
          </a:prstGeom>
        </p:spPr>
        <p:txBody>
          <a:bodyPr vert="horz" lIns="40066" tIns="20032" rIns="40066" bIns="2003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6856" y="4237572"/>
            <a:ext cx="1151996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3AF7E-C928-4A41-A985-BA6C7826E195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86854" y="4237572"/>
            <a:ext cx="1563423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8273" y="4237572"/>
            <a:ext cx="1151996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4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00650" rtl="0" eaLnBrk="1" latinLnBrk="0" hangingPunct="1">
        <a:spcBef>
          <a:spcPct val="0"/>
        </a:spcBef>
        <a:buNone/>
        <a:defRPr sz="1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243" indent="-150243" algn="l" defTabSz="40065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25529" indent="-125203" algn="l" defTabSz="400650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500814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1139" indent="-100163" algn="l" defTabSz="400650" rtl="0" eaLnBrk="1" latinLnBrk="0" hangingPunct="1">
        <a:spcBef>
          <a:spcPct val="20000"/>
        </a:spcBef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01465" indent="-100163" algn="l" defTabSz="400650" rtl="0" eaLnBrk="1" latinLnBrk="0" hangingPunct="1">
        <a:spcBef>
          <a:spcPct val="20000"/>
        </a:spcBef>
        <a:buFont typeface="Arial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01790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02116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02440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02767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0326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0650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0976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01302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627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01953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02278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02604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52" y="530170"/>
            <a:ext cx="1740181" cy="142965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181240"/>
              </p:ext>
            </p:extLst>
          </p:nvPr>
        </p:nvGraphicFramePr>
        <p:xfrm>
          <a:off x="258768" y="2286000"/>
          <a:ext cx="4402270" cy="2118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8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TE1920</a:t>
                      </a:r>
                      <a:endParaRPr lang="en-US" sz="900" dirty="0" smtClean="0"/>
                    </a:p>
                  </a:txBody>
                  <a:tcPr marL="65828" marR="65828" marT="22861" marB="2286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SPECIFICATIONS</a:t>
                      </a:r>
                      <a:endParaRPr lang="en-US" sz="900" b="1" dirty="0"/>
                    </a:p>
                  </a:txBody>
                  <a:tcPr marL="65828" marR="65828" marT="22861" marB="2286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866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Type:</a:t>
                      </a:r>
                      <a:endParaRPr lang="en-US" sz="90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Ring</a:t>
                      </a:r>
                      <a:endParaRPr lang="en-US" sz="900" dirty="0"/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432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Termination Style:</a:t>
                      </a:r>
                      <a:endParaRPr lang="en-US" sz="90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Crimp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605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Barrel Type:</a:t>
                      </a:r>
                      <a:endParaRPr lang="en-US" sz="90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Insulation Grip Sleeve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605">
                <a:tc>
                  <a:txBody>
                    <a:bodyPr/>
                    <a:lstStyle/>
                    <a:p>
                      <a:r>
                        <a:rPr lang="en-US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Gauge:</a:t>
                      </a:r>
                      <a:endParaRPr lang="en-US" sz="900" b="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</a:t>
                      </a:r>
                      <a:r>
                        <a:rPr lang="en-US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</a:t>
                      </a:r>
                      <a:r>
                        <a:rPr lang="en-US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AWG</a:t>
                      </a:r>
                      <a:endParaRPr lang="en-US" sz="900" dirty="0" smtClean="0"/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605"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Voltage Rating:</a:t>
                      </a:r>
                      <a:endParaRPr lang="en-US" sz="900" b="0" dirty="0" smtClean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600 V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2371831350"/>
                  </a:ext>
                </a:extLst>
              </a:tr>
              <a:tr h="299605"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Insulation:</a:t>
                      </a:r>
                      <a:endParaRPr lang="en-US" sz="900" b="0" dirty="0" smtClean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Nylon</a:t>
                      </a:r>
                      <a:endParaRPr lang="en-US" sz="900" dirty="0" smtClean="0"/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3059664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9" y="530170"/>
            <a:ext cx="1740181" cy="14296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601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29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</dc:creator>
  <cp:lastModifiedBy>Windows User</cp:lastModifiedBy>
  <cp:revision>158</cp:revision>
  <dcterms:created xsi:type="dcterms:W3CDTF">2016-10-03T06:49:51Z</dcterms:created>
  <dcterms:modified xsi:type="dcterms:W3CDTF">2018-02-19T15:08:50Z</dcterms:modified>
</cp:coreProperties>
</file>