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864475" cy="10972800"/>
  <p:notesSz cx="6858000" cy="9144000"/>
  <p:defaultTextStyle>
    <a:defPPr>
      <a:defRPr lang="en-US"/>
    </a:defPPr>
    <a:lvl1pPr marL="0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8186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6373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14559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52745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90932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29118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67304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05491" algn="l" defTabSz="107637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770" y="72"/>
      </p:cViewPr>
      <p:guideLst>
        <p:guide orient="horz" pos="3456"/>
        <p:guide pos="24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836" y="3408681"/>
            <a:ext cx="6684804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9671" y="6217920"/>
            <a:ext cx="5505133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14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52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90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29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67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05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1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1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52617" y="1465582"/>
            <a:ext cx="2654260" cy="31206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9836" y="1465582"/>
            <a:ext cx="7831706" cy="31206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3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9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240" y="7051041"/>
            <a:ext cx="6684804" cy="2179320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240" y="4650742"/>
            <a:ext cx="6684804" cy="240029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818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63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145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527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909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291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673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305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3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9836" y="8534401"/>
            <a:ext cx="5242983" cy="2413762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3894" y="8534401"/>
            <a:ext cx="5242983" cy="2413762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40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24" y="439421"/>
            <a:ext cx="7078028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224" y="2456181"/>
            <a:ext cx="3474842" cy="102361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8186" indent="0">
              <a:buNone/>
              <a:defRPr sz="2400" b="1"/>
            </a:lvl2pPr>
            <a:lvl3pPr marL="1076373" indent="0">
              <a:buNone/>
              <a:defRPr sz="2100" b="1"/>
            </a:lvl3pPr>
            <a:lvl4pPr marL="1614559" indent="0">
              <a:buNone/>
              <a:defRPr sz="1900" b="1"/>
            </a:lvl4pPr>
            <a:lvl5pPr marL="2152745" indent="0">
              <a:buNone/>
              <a:defRPr sz="1900" b="1"/>
            </a:lvl5pPr>
            <a:lvl6pPr marL="2690932" indent="0">
              <a:buNone/>
              <a:defRPr sz="1900" b="1"/>
            </a:lvl6pPr>
            <a:lvl7pPr marL="3229118" indent="0">
              <a:buNone/>
              <a:defRPr sz="1900" b="1"/>
            </a:lvl7pPr>
            <a:lvl8pPr marL="3767304" indent="0">
              <a:buNone/>
              <a:defRPr sz="1900" b="1"/>
            </a:lvl8pPr>
            <a:lvl9pPr marL="4305491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224" y="3479800"/>
            <a:ext cx="3474842" cy="63220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95045" y="2456181"/>
            <a:ext cx="3476207" cy="102361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8186" indent="0">
              <a:buNone/>
              <a:defRPr sz="2400" b="1"/>
            </a:lvl2pPr>
            <a:lvl3pPr marL="1076373" indent="0">
              <a:buNone/>
              <a:defRPr sz="2100" b="1"/>
            </a:lvl3pPr>
            <a:lvl4pPr marL="1614559" indent="0">
              <a:buNone/>
              <a:defRPr sz="1900" b="1"/>
            </a:lvl4pPr>
            <a:lvl5pPr marL="2152745" indent="0">
              <a:buNone/>
              <a:defRPr sz="1900" b="1"/>
            </a:lvl5pPr>
            <a:lvl6pPr marL="2690932" indent="0">
              <a:buNone/>
              <a:defRPr sz="1900" b="1"/>
            </a:lvl6pPr>
            <a:lvl7pPr marL="3229118" indent="0">
              <a:buNone/>
              <a:defRPr sz="1900" b="1"/>
            </a:lvl7pPr>
            <a:lvl8pPr marL="3767304" indent="0">
              <a:buNone/>
              <a:defRPr sz="1900" b="1"/>
            </a:lvl8pPr>
            <a:lvl9pPr marL="4305491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95045" y="3479800"/>
            <a:ext cx="3476207" cy="63220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7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5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6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25" y="436880"/>
            <a:ext cx="2587358" cy="185928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792" y="436881"/>
            <a:ext cx="4396460" cy="9364981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225" y="2296161"/>
            <a:ext cx="2587358" cy="7505701"/>
          </a:xfrm>
        </p:spPr>
        <p:txBody>
          <a:bodyPr/>
          <a:lstStyle>
            <a:lvl1pPr marL="0" indent="0">
              <a:buNone/>
              <a:defRPr sz="1600"/>
            </a:lvl1pPr>
            <a:lvl2pPr marL="538186" indent="0">
              <a:buNone/>
              <a:defRPr sz="1400"/>
            </a:lvl2pPr>
            <a:lvl3pPr marL="1076373" indent="0">
              <a:buNone/>
              <a:defRPr sz="1200"/>
            </a:lvl3pPr>
            <a:lvl4pPr marL="1614559" indent="0">
              <a:buNone/>
              <a:defRPr sz="1100"/>
            </a:lvl4pPr>
            <a:lvl5pPr marL="2152745" indent="0">
              <a:buNone/>
              <a:defRPr sz="1100"/>
            </a:lvl5pPr>
            <a:lvl6pPr marL="2690932" indent="0">
              <a:buNone/>
              <a:defRPr sz="1100"/>
            </a:lvl6pPr>
            <a:lvl7pPr marL="3229118" indent="0">
              <a:buNone/>
              <a:defRPr sz="1100"/>
            </a:lvl7pPr>
            <a:lvl8pPr marL="3767304" indent="0">
              <a:buNone/>
              <a:defRPr sz="1100"/>
            </a:lvl8pPr>
            <a:lvl9pPr marL="430549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62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1492" y="7680960"/>
            <a:ext cx="4718685" cy="90678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41492" y="980440"/>
            <a:ext cx="4718685" cy="6583680"/>
          </a:xfrm>
        </p:spPr>
        <p:txBody>
          <a:bodyPr/>
          <a:lstStyle>
            <a:lvl1pPr marL="0" indent="0">
              <a:buNone/>
              <a:defRPr sz="3800"/>
            </a:lvl1pPr>
            <a:lvl2pPr marL="538186" indent="0">
              <a:buNone/>
              <a:defRPr sz="3300"/>
            </a:lvl2pPr>
            <a:lvl3pPr marL="1076373" indent="0">
              <a:buNone/>
              <a:defRPr sz="2800"/>
            </a:lvl3pPr>
            <a:lvl4pPr marL="1614559" indent="0">
              <a:buNone/>
              <a:defRPr sz="2400"/>
            </a:lvl4pPr>
            <a:lvl5pPr marL="2152745" indent="0">
              <a:buNone/>
              <a:defRPr sz="2400"/>
            </a:lvl5pPr>
            <a:lvl6pPr marL="2690932" indent="0">
              <a:buNone/>
              <a:defRPr sz="2400"/>
            </a:lvl6pPr>
            <a:lvl7pPr marL="3229118" indent="0">
              <a:buNone/>
              <a:defRPr sz="2400"/>
            </a:lvl7pPr>
            <a:lvl8pPr marL="3767304" indent="0">
              <a:buNone/>
              <a:defRPr sz="2400"/>
            </a:lvl8pPr>
            <a:lvl9pPr marL="4305491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1492" y="8587741"/>
            <a:ext cx="4718685" cy="1287779"/>
          </a:xfrm>
        </p:spPr>
        <p:txBody>
          <a:bodyPr/>
          <a:lstStyle>
            <a:lvl1pPr marL="0" indent="0">
              <a:buNone/>
              <a:defRPr sz="1600"/>
            </a:lvl1pPr>
            <a:lvl2pPr marL="538186" indent="0">
              <a:buNone/>
              <a:defRPr sz="1400"/>
            </a:lvl2pPr>
            <a:lvl3pPr marL="1076373" indent="0">
              <a:buNone/>
              <a:defRPr sz="1200"/>
            </a:lvl3pPr>
            <a:lvl4pPr marL="1614559" indent="0">
              <a:buNone/>
              <a:defRPr sz="1100"/>
            </a:lvl4pPr>
            <a:lvl5pPr marL="2152745" indent="0">
              <a:buNone/>
              <a:defRPr sz="1100"/>
            </a:lvl5pPr>
            <a:lvl6pPr marL="2690932" indent="0">
              <a:buNone/>
              <a:defRPr sz="1100"/>
            </a:lvl6pPr>
            <a:lvl7pPr marL="3229118" indent="0">
              <a:buNone/>
              <a:defRPr sz="1100"/>
            </a:lvl7pPr>
            <a:lvl8pPr marL="3767304" indent="0">
              <a:buNone/>
              <a:defRPr sz="1100"/>
            </a:lvl8pPr>
            <a:lvl9pPr marL="430549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3224" y="439421"/>
            <a:ext cx="7078028" cy="1828800"/>
          </a:xfrm>
          <a:prstGeom prst="rect">
            <a:avLst/>
          </a:prstGeom>
        </p:spPr>
        <p:txBody>
          <a:bodyPr vert="horz" lIns="107637" tIns="53819" rIns="107637" bIns="5381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224" y="2560321"/>
            <a:ext cx="7078028" cy="7241541"/>
          </a:xfrm>
          <a:prstGeom prst="rect">
            <a:avLst/>
          </a:prstGeom>
        </p:spPr>
        <p:txBody>
          <a:bodyPr vert="horz" lIns="107637" tIns="53819" rIns="107637" bIns="5381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3224" y="10170161"/>
            <a:ext cx="1835044" cy="584200"/>
          </a:xfrm>
          <a:prstGeom prst="rect">
            <a:avLst/>
          </a:prstGeom>
        </p:spPr>
        <p:txBody>
          <a:bodyPr vert="horz" lIns="107637" tIns="53819" rIns="107637" bIns="5381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85DFF-8B7A-4D60-859F-8284470BBE36}" type="datetimeFigureOut">
              <a:rPr lang="en-US" smtClean="0"/>
              <a:t>5/26/2014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7029" y="10170161"/>
            <a:ext cx="2490417" cy="584200"/>
          </a:xfrm>
          <a:prstGeom prst="rect">
            <a:avLst/>
          </a:prstGeom>
        </p:spPr>
        <p:txBody>
          <a:bodyPr vert="horz" lIns="107637" tIns="53819" rIns="107637" bIns="5381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6207" y="10170161"/>
            <a:ext cx="1835044" cy="584200"/>
          </a:xfrm>
          <a:prstGeom prst="rect">
            <a:avLst/>
          </a:prstGeom>
        </p:spPr>
        <p:txBody>
          <a:bodyPr vert="horz" lIns="107637" tIns="53819" rIns="107637" bIns="5381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13A6E-8DC8-4405-9A96-BA4C02F14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2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7637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3640" indent="-403640" algn="l" defTabSz="1076373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4553" indent="-336367" algn="l" defTabSz="107637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5466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83652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21838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60025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98211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36397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74584" indent="-269093" algn="l" defTabSz="10763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86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73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14559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2745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90932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118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67304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05491" algn="l" defTabSz="10763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038" y="298426"/>
            <a:ext cx="7427337" cy="4476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47092" tIns="23546" rIns="47092" bIns="23546" rtlCol="0">
            <a:spAutoFit/>
          </a:bodyPr>
          <a:lstStyle/>
          <a:p>
            <a:r>
              <a:rPr lang="en-US" sz="2600" b="1" u="sng" dirty="0">
                <a:solidFill>
                  <a:schemeClr val="tx1"/>
                </a:solidFill>
                <a:latin typeface="+mj-lt"/>
                <a:ea typeface="Adobe Kaiti Std R" pitchFamily="18" charset="-128"/>
                <a:cs typeface="Aharoni" panose="02010803020104030203" pitchFamily="2" charset="-79"/>
              </a:rPr>
              <a:t>SWITCH CONTACT BLOCK </a:t>
            </a:r>
            <a:r>
              <a:rPr lang="en-US" sz="2600" b="1" u="sng" dirty="0" smtClean="0">
                <a:solidFill>
                  <a:schemeClr val="tx1"/>
                </a:solidFill>
                <a:latin typeface="+mj-lt"/>
                <a:ea typeface="Adobe Kaiti Std R" pitchFamily="18" charset="-128"/>
                <a:cs typeface="Aharoni" panose="02010803020104030203" pitchFamily="2" charset="-79"/>
              </a:rPr>
              <a:t>1NO </a:t>
            </a:r>
            <a:endParaRPr lang="en-US" sz="2600" b="1" u="sng" dirty="0">
              <a:solidFill>
                <a:schemeClr val="tx1"/>
              </a:solidFill>
              <a:latin typeface="+mj-lt"/>
              <a:ea typeface="Adobe Kaiti Std R" pitchFamily="18" charset="-128"/>
              <a:cs typeface="Aharoni" panose="02010803020104030203" pitchFamily="2" charset="-79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58" y="5780049"/>
            <a:ext cx="752355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492" y="1981200"/>
            <a:ext cx="343576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" y="1041400"/>
            <a:ext cx="25654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065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Obet</dc:creator>
  <cp:lastModifiedBy>Obet</cp:lastModifiedBy>
  <cp:revision>9</cp:revision>
  <dcterms:created xsi:type="dcterms:W3CDTF">2014-05-21T10:22:03Z</dcterms:created>
  <dcterms:modified xsi:type="dcterms:W3CDTF">2014-05-26T10:37:36Z</dcterms:modified>
</cp:coreProperties>
</file>