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4937125" cy="4572000"/>
  <p:notesSz cx="6858000" cy="9144000"/>
  <p:defaultTextStyle>
    <a:defPPr>
      <a:defRPr lang="en-US"/>
    </a:defPPr>
    <a:lvl1pPr marL="0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200326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400650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600976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801302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001627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201953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1402278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1602604" algn="l" defTabSz="400650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440">
          <p15:clr>
            <a:srgbClr val="A4A3A4"/>
          </p15:clr>
        </p15:guide>
        <p15:guide id="2" pos="155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353" autoAdjust="0"/>
    <p:restoredTop sz="94664" autoAdjust="0"/>
  </p:normalViewPr>
  <p:slideViewPr>
    <p:cSldViewPr>
      <p:cViewPr varScale="1">
        <p:scale>
          <a:sx n="219" d="100"/>
          <a:sy n="219" d="100"/>
        </p:scale>
        <p:origin x="124" y="240"/>
      </p:cViewPr>
      <p:guideLst>
        <p:guide orient="horz" pos="1440"/>
        <p:guide pos="155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0285" y="1420290"/>
            <a:ext cx="4196556" cy="9800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0569" y="2590800"/>
            <a:ext cx="3455988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006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009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013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016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019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0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026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449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64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579420" y="183097"/>
            <a:ext cx="1110853" cy="39010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46856" y="183097"/>
            <a:ext cx="3250274" cy="39010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152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6726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000" y="2937934"/>
            <a:ext cx="4196556" cy="908050"/>
          </a:xfrm>
        </p:spPr>
        <p:txBody>
          <a:bodyPr anchor="t"/>
          <a:lstStyle>
            <a:lvl1pPr algn="l">
              <a:defRPr sz="1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0000" y="1937809"/>
            <a:ext cx="4196556" cy="1000125"/>
          </a:xfrm>
        </p:spPr>
        <p:txBody>
          <a:bodyPr anchor="b"/>
          <a:lstStyle>
            <a:lvl1pPr marL="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1pPr>
            <a:lvl2pPr marL="200326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2pPr>
            <a:lvl3pPr marL="40065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3pPr>
            <a:lvl4pPr marL="600976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4pPr>
            <a:lvl5pPr marL="801302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5pPr>
            <a:lvl6pPr marL="1001627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6pPr>
            <a:lvl7pPr marL="1201953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7pPr>
            <a:lvl8pPr marL="1402278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8pPr>
            <a:lvl9pPr marL="1602604" indent="0">
              <a:buNone/>
              <a:defRPr sz="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316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46858" y="1066805"/>
            <a:ext cx="2180564" cy="301730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09707" y="1066805"/>
            <a:ext cx="2180564" cy="3017309"/>
          </a:xfrm>
        </p:spPr>
        <p:txBody>
          <a:bodyPr/>
          <a:lstStyle>
            <a:lvl1pPr>
              <a:defRPr sz="1300"/>
            </a:lvl1pPr>
            <a:lvl2pPr>
              <a:defRPr sz="11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601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58" y="1023411"/>
            <a:ext cx="2181420" cy="426506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00326" indent="0">
              <a:buNone/>
              <a:defRPr sz="900" b="1"/>
            </a:lvl2pPr>
            <a:lvl3pPr marL="400650" indent="0">
              <a:buNone/>
              <a:defRPr sz="800" b="1"/>
            </a:lvl3pPr>
            <a:lvl4pPr marL="600976" indent="0">
              <a:buNone/>
              <a:defRPr sz="700" b="1"/>
            </a:lvl4pPr>
            <a:lvl5pPr marL="801302" indent="0">
              <a:buNone/>
              <a:defRPr sz="700" b="1"/>
            </a:lvl5pPr>
            <a:lvl6pPr marL="1001627" indent="0">
              <a:buNone/>
              <a:defRPr sz="700" b="1"/>
            </a:lvl6pPr>
            <a:lvl7pPr marL="1201953" indent="0">
              <a:buNone/>
              <a:defRPr sz="700" b="1"/>
            </a:lvl7pPr>
            <a:lvl8pPr marL="1402278" indent="0">
              <a:buNone/>
              <a:defRPr sz="700" b="1"/>
            </a:lvl8pPr>
            <a:lvl9pPr marL="1602604" indent="0">
              <a:buNone/>
              <a:defRPr sz="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6858" y="1449920"/>
            <a:ext cx="2181420" cy="2634194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07995" y="1023411"/>
            <a:ext cx="2182277" cy="426506"/>
          </a:xfrm>
        </p:spPr>
        <p:txBody>
          <a:bodyPr anchor="b"/>
          <a:lstStyle>
            <a:lvl1pPr marL="0" indent="0">
              <a:buNone/>
              <a:defRPr sz="1100" b="1"/>
            </a:lvl1pPr>
            <a:lvl2pPr marL="200326" indent="0">
              <a:buNone/>
              <a:defRPr sz="900" b="1"/>
            </a:lvl2pPr>
            <a:lvl3pPr marL="400650" indent="0">
              <a:buNone/>
              <a:defRPr sz="800" b="1"/>
            </a:lvl3pPr>
            <a:lvl4pPr marL="600976" indent="0">
              <a:buNone/>
              <a:defRPr sz="700" b="1"/>
            </a:lvl4pPr>
            <a:lvl5pPr marL="801302" indent="0">
              <a:buNone/>
              <a:defRPr sz="700" b="1"/>
            </a:lvl5pPr>
            <a:lvl6pPr marL="1001627" indent="0">
              <a:buNone/>
              <a:defRPr sz="700" b="1"/>
            </a:lvl6pPr>
            <a:lvl7pPr marL="1201953" indent="0">
              <a:buNone/>
              <a:defRPr sz="700" b="1"/>
            </a:lvl7pPr>
            <a:lvl8pPr marL="1402278" indent="0">
              <a:buNone/>
              <a:defRPr sz="700" b="1"/>
            </a:lvl8pPr>
            <a:lvl9pPr marL="1602604" indent="0">
              <a:buNone/>
              <a:defRPr sz="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07995" y="1449920"/>
            <a:ext cx="2182277" cy="2634194"/>
          </a:xfrm>
        </p:spPr>
        <p:txBody>
          <a:bodyPr/>
          <a:lstStyle>
            <a:lvl1pPr>
              <a:defRPr sz="1100"/>
            </a:lvl1pPr>
            <a:lvl2pPr>
              <a:defRPr sz="900"/>
            </a:lvl2pPr>
            <a:lvl3pPr>
              <a:defRPr sz="800"/>
            </a:lvl3pPr>
            <a:lvl4pPr>
              <a:defRPr sz="700"/>
            </a:lvl4pPr>
            <a:lvl5pPr>
              <a:defRPr sz="700"/>
            </a:lvl5pPr>
            <a:lvl6pPr>
              <a:defRPr sz="700"/>
            </a:lvl6pPr>
            <a:lvl7pPr>
              <a:defRPr sz="700"/>
            </a:lvl7pPr>
            <a:lvl8pPr>
              <a:defRPr sz="700"/>
            </a:lvl8pPr>
            <a:lvl9pPr>
              <a:defRPr sz="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706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3496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528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6860" y="182034"/>
            <a:ext cx="1624281" cy="774699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30281" y="182039"/>
            <a:ext cx="2759990" cy="3902075"/>
          </a:xfrm>
        </p:spPr>
        <p:txBody>
          <a:bodyPr/>
          <a:lstStyle>
            <a:lvl1pPr>
              <a:defRPr sz="1400"/>
            </a:lvl1pPr>
            <a:lvl2pPr>
              <a:defRPr sz="1300"/>
            </a:lvl2pPr>
            <a:lvl3pPr>
              <a:defRPr sz="11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6860" y="956737"/>
            <a:ext cx="1624281" cy="3127376"/>
          </a:xfrm>
        </p:spPr>
        <p:txBody>
          <a:bodyPr/>
          <a:lstStyle>
            <a:lvl1pPr marL="0" indent="0">
              <a:buNone/>
              <a:defRPr sz="600"/>
            </a:lvl1pPr>
            <a:lvl2pPr marL="200326" indent="0">
              <a:buNone/>
              <a:defRPr sz="600"/>
            </a:lvl2pPr>
            <a:lvl3pPr marL="400650" indent="0">
              <a:buNone/>
              <a:defRPr sz="400"/>
            </a:lvl3pPr>
            <a:lvl4pPr marL="600976" indent="0">
              <a:buNone/>
              <a:defRPr sz="400"/>
            </a:lvl4pPr>
            <a:lvl5pPr marL="801302" indent="0">
              <a:buNone/>
              <a:defRPr sz="400"/>
            </a:lvl5pPr>
            <a:lvl6pPr marL="1001627" indent="0">
              <a:buNone/>
              <a:defRPr sz="400"/>
            </a:lvl6pPr>
            <a:lvl7pPr marL="1201953" indent="0">
              <a:buNone/>
              <a:defRPr sz="400"/>
            </a:lvl7pPr>
            <a:lvl8pPr marL="1402278" indent="0">
              <a:buNone/>
              <a:defRPr sz="400"/>
            </a:lvl8pPr>
            <a:lvl9pPr marL="1602604" indent="0">
              <a:buNone/>
              <a:defRPr sz="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8868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7715" y="3200404"/>
            <a:ext cx="2962275" cy="377826"/>
          </a:xfrm>
        </p:spPr>
        <p:txBody>
          <a:bodyPr anchor="b"/>
          <a:lstStyle>
            <a:lvl1pPr algn="l">
              <a:defRPr sz="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67715" y="408524"/>
            <a:ext cx="2962275" cy="2743200"/>
          </a:xfrm>
        </p:spPr>
        <p:txBody>
          <a:bodyPr/>
          <a:lstStyle>
            <a:lvl1pPr marL="0" indent="0">
              <a:buNone/>
              <a:defRPr sz="1400"/>
            </a:lvl1pPr>
            <a:lvl2pPr marL="200326" indent="0">
              <a:buNone/>
              <a:defRPr sz="1300"/>
            </a:lvl2pPr>
            <a:lvl3pPr marL="400650" indent="0">
              <a:buNone/>
              <a:defRPr sz="1100"/>
            </a:lvl3pPr>
            <a:lvl4pPr marL="600976" indent="0">
              <a:buNone/>
              <a:defRPr sz="900"/>
            </a:lvl4pPr>
            <a:lvl5pPr marL="801302" indent="0">
              <a:buNone/>
              <a:defRPr sz="900"/>
            </a:lvl5pPr>
            <a:lvl6pPr marL="1001627" indent="0">
              <a:buNone/>
              <a:defRPr sz="900"/>
            </a:lvl6pPr>
            <a:lvl7pPr marL="1201953" indent="0">
              <a:buNone/>
              <a:defRPr sz="900"/>
            </a:lvl7pPr>
            <a:lvl8pPr marL="1402278" indent="0">
              <a:buNone/>
              <a:defRPr sz="900"/>
            </a:lvl8pPr>
            <a:lvl9pPr marL="1602604" indent="0">
              <a:buNone/>
              <a:defRPr sz="9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67715" y="3578227"/>
            <a:ext cx="2962275" cy="536574"/>
          </a:xfrm>
        </p:spPr>
        <p:txBody>
          <a:bodyPr/>
          <a:lstStyle>
            <a:lvl1pPr marL="0" indent="0">
              <a:buNone/>
              <a:defRPr sz="600"/>
            </a:lvl1pPr>
            <a:lvl2pPr marL="200326" indent="0">
              <a:buNone/>
              <a:defRPr sz="600"/>
            </a:lvl2pPr>
            <a:lvl3pPr marL="400650" indent="0">
              <a:buNone/>
              <a:defRPr sz="400"/>
            </a:lvl3pPr>
            <a:lvl4pPr marL="600976" indent="0">
              <a:buNone/>
              <a:defRPr sz="400"/>
            </a:lvl4pPr>
            <a:lvl5pPr marL="801302" indent="0">
              <a:buNone/>
              <a:defRPr sz="400"/>
            </a:lvl5pPr>
            <a:lvl6pPr marL="1001627" indent="0">
              <a:buNone/>
              <a:defRPr sz="400"/>
            </a:lvl6pPr>
            <a:lvl7pPr marL="1201953" indent="0">
              <a:buNone/>
              <a:defRPr sz="400"/>
            </a:lvl7pPr>
            <a:lvl8pPr marL="1402278" indent="0">
              <a:buNone/>
              <a:defRPr sz="400"/>
            </a:lvl8pPr>
            <a:lvl9pPr marL="1602604" indent="0">
              <a:buNone/>
              <a:defRPr sz="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4173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46860" y="183092"/>
            <a:ext cx="4443413" cy="762000"/>
          </a:xfrm>
          <a:prstGeom prst="rect">
            <a:avLst/>
          </a:prstGeom>
        </p:spPr>
        <p:txBody>
          <a:bodyPr vert="horz" lIns="40066" tIns="20032" rIns="40066" bIns="20032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6860" y="1066805"/>
            <a:ext cx="4443413" cy="3017309"/>
          </a:xfrm>
          <a:prstGeom prst="rect">
            <a:avLst/>
          </a:prstGeom>
        </p:spPr>
        <p:txBody>
          <a:bodyPr vert="horz" lIns="40066" tIns="20032" rIns="40066" bIns="20032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46856" y="4237572"/>
            <a:ext cx="1151996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3AF7E-C928-4A41-A985-BA6C7826E195}" type="datetimeFigureOut">
              <a:rPr lang="en-US" smtClean="0"/>
              <a:t>6/27/2019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86854" y="4237572"/>
            <a:ext cx="1563423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538273" y="4237572"/>
            <a:ext cx="1151996" cy="243416"/>
          </a:xfrm>
          <a:prstGeom prst="rect">
            <a:avLst/>
          </a:prstGeom>
        </p:spPr>
        <p:txBody>
          <a:bodyPr vert="horz" lIns="40066" tIns="20032" rIns="40066" bIns="20032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687156-4638-43FA-B9DE-E14B6015F2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4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00650" rtl="0" eaLnBrk="1" latinLnBrk="0" hangingPunct="1">
        <a:spcBef>
          <a:spcPct val="0"/>
        </a:spcBef>
        <a:buNone/>
        <a:defRPr sz="1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0243" indent="-150243" algn="l" defTabSz="400650" rtl="0" eaLnBrk="1" latinLnBrk="0" hangingPunct="1">
        <a:spcBef>
          <a:spcPct val="200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25529" indent="-125203" algn="l" defTabSz="400650" rtl="0" eaLnBrk="1" latinLnBrk="0" hangingPunct="1">
        <a:spcBef>
          <a:spcPct val="20000"/>
        </a:spcBef>
        <a:buFont typeface="Arial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500814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701139" indent="-100163" algn="l" defTabSz="400650" rtl="0" eaLnBrk="1" latinLnBrk="0" hangingPunct="1">
        <a:spcBef>
          <a:spcPct val="20000"/>
        </a:spcBef>
        <a:buFont typeface="Arial" pitchFamily="34" charset="0"/>
        <a:buChar char="–"/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01465" indent="-100163" algn="l" defTabSz="400650" rtl="0" eaLnBrk="1" latinLnBrk="0" hangingPunct="1">
        <a:spcBef>
          <a:spcPct val="20000"/>
        </a:spcBef>
        <a:buFont typeface="Arial" pitchFamily="34" charset="0"/>
        <a:buChar char="»"/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01790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02116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502440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702767" indent="-100163" algn="l" defTabSz="400650" rtl="0" eaLnBrk="1" latinLnBrk="0" hangingPunct="1">
        <a:spcBef>
          <a:spcPct val="20000"/>
        </a:spcBef>
        <a:buFont typeface="Arial" pitchFamily="34" charset="0"/>
        <a:buChar char="•"/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1pPr>
      <a:lvl2pPr marL="200326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2pPr>
      <a:lvl3pPr marL="400650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3pPr>
      <a:lvl4pPr marL="600976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4pPr>
      <a:lvl5pPr marL="801302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627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6pPr>
      <a:lvl7pPr marL="1201953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7pPr>
      <a:lvl8pPr marL="1402278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8pPr>
      <a:lvl9pPr marL="1602604" algn="l" defTabSz="400650" rtl="0" eaLnBrk="1" latinLnBrk="0" hangingPunct="1">
        <a:defRPr sz="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1470756"/>
              </p:ext>
            </p:extLst>
          </p:nvPr>
        </p:nvGraphicFramePr>
        <p:xfrm>
          <a:off x="258768" y="2286000"/>
          <a:ext cx="4402270" cy="20573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11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113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9859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dirty="0"/>
                        <a:t>CH3434</a:t>
                      </a:r>
                    </a:p>
                  </a:txBody>
                  <a:tcPr marL="65828" marR="65828" marT="22861" marB="2286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859">
                <a:tc gridSpan="2">
                  <a:txBody>
                    <a:bodyPr/>
                    <a:lstStyle/>
                    <a:p>
                      <a:pPr algn="ctr"/>
                      <a:r>
                        <a:rPr lang="en-US" sz="900" b="1" dirty="0"/>
                        <a:t>SPECIFICATIONS</a:t>
                      </a:r>
                    </a:p>
                  </a:txBody>
                  <a:tcPr marL="65828" marR="65828" marT="22861" marB="22861" anchor="ctr"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859">
                <a:tc>
                  <a:txBody>
                    <a:bodyPr/>
                    <a:lstStyle/>
                    <a:p>
                      <a:r>
                        <a:rPr lang="en-US" sz="900" dirty="0"/>
                        <a:t>Shape:</a:t>
                      </a:r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Rectangular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455">
                <a:tc>
                  <a:txBody>
                    <a:bodyPr/>
                    <a:lstStyle/>
                    <a:p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Cavities:</a:t>
                      </a:r>
                      <a:endParaRPr lang="en-US" sz="900" b="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5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455">
                <a:tc>
                  <a:txBody>
                    <a:bodyPr/>
                    <a:lstStyle/>
                    <a:p>
                      <a:r>
                        <a:rPr lang="en-US" sz="900" dirty="0"/>
                        <a:t>Gender:</a:t>
                      </a:r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r>
                        <a:rPr lang="en-US" sz="900" dirty="0"/>
                        <a:t>Female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858884243"/>
                  </a:ext>
                </a:extLst>
              </a:tr>
              <a:tr h="334455"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Max. Operating</a:t>
                      </a:r>
                      <a:r>
                        <a:rPr lang="en-US" sz="9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Temperature</a:t>
                      </a: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b="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+120 °C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471983878"/>
                  </a:ext>
                </a:extLst>
              </a:tr>
              <a:tr h="334455"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Min. Operating</a:t>
                      </a:r>
                      <a:r>
                        <a:rPr lang="en-US" sz="900" b="0" i="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Temperature</a:t>
                      </a:r>
                      <a:r>
                        <a:rPr lang="en-US" sz="9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endParaRPr lang="en-US" sz="900" b="0" dirty="0"/>
                    </a:p>
                  </a:txBody>
                  <a:tcPr marL="65828" marR="65828" marT="22861" marB="22861" anchor="ctr"/>
                </a:tc>
                <a:tc>
                  <a:txBody>
                    <a:bodyPr/>
                    <a:lstStyle/>
                    <a:p>
                      <a:pPr marL="0" marR="0" indent="0" algn="l" defTabSz="40065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dirty="0"/>
                        <a:t>-40 °C</a:t>
                      </a:r>
                    </a:p>
                  </a:txBody>
                  <a:tcPr marL="65828" marR="65828" marT="22861" marB="22861" anchor="ctr"/>
                </a:tc>
                <a:extLst>
                  <a:ext uri="{0D108BD9-81ED-4DB2-BD59-A6C34878D82A}">
                    <a16:rowId xmlns:a16="http://schemas.microsoft.com/office/drawing/2014/main" val="1248954035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0752" y="363591"/>
            <a:ext cx="2281617" cy="1711213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4651" y="363397"/>
            <a:ext cx="2284501" cy="1711602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A14B6E2-EE3C-4845-B481-22652EB60475}"/>
              </a:ext>
            </a:extLst>
          </p:cNvPr>
          <p:cNvSpPr txBox="1"/>
          <p:nvPr/>
        </p:nvSpPr>
        <p:spPr>
          <a:xfrm>
            <a:off x="320425" y="1981200"/>
            <a:ext cx="2217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L: 22 mm W: 26.4 mm H: 17 mm</a:t>
            </a:r>
          </a:p>
        </p:txBody>
      </p:sp>
    </p:spTree>
    <p:extLst>
      <p:ext uri="{BB962C8B-B14F-4D97-AF65-F5344CB8AC3E}">
        <p14:creationId xmlns:p14="http://schemas.microsoft.com/office/powerpoint/2010/main" val="1636019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3075</TotalTime>
  <Words>41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Robin</dc:creator>
  <cp:lastModifiedBy>Windows User</cp:lastModifiedBy>
  <cp:revision>195</cp:revision>
  <dcterms:created xsi:type="dcterms:W3CDTF">2016-10-03T06:49:51Z</dcterms:created>
  <dcterms:modified xsi:type="dcterms:W3CDTF">2019-06-27T06:17:56Z</dcterms:modified>
</cp:coreProperties>
</file>