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4937125" cy="4572000"/>
  <p:notesSz cx="6858000" cy="9144000"/>
  <p:defaultTextStyle>
    <a:defPPr>
      <a:defRPr lang="en-US"/>
    </a:defPPr>
    <a:lvl1pPr marL="0" algn="l" defTabSz="456377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1pPr>
    <a:lvl2pPr marL="228189" algn="l" defTabSz="456377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2pPr>
    <a:lvl3pPr marL="456377" algn="l" defTabSz="456377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3pPr>
    <a:lvl4pPr marL="684566" algn="l" defTabSz="456377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4pPr>
    <a:lvl5pPr marL="912754" algn="l" defTabSz="456377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5pPr>
    <a:lvl6pPr marL="1140943" algn="l" defTabSz="456377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6pPr>
    <a:lvl7pPr marL="1369131" algn="l" defTabSz="456377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7pPr>
    <a:lvl8pPr marL="1597320" algn="l" defTabSz="456377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8pPr>
    <a:lvl9pPr marL="1825508" algn="l" defTabSz="456377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2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1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0285" y="748242"/>
            <a:ext cx="4196556" cy="1591733"/>
          </a:xfrm>
        </p:spPr>
        <p:txBody>
          <a:bodyPr anchor="b"/>
          <a:lstStyle>
            <a:lvl1pPr algn="ctr">
              <a:defRPr sz="323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7141" y="2401359"/>
            <a:ext cx="3702844" cy="1103841"/>
          </a:xfrm>
        </p:spPr>
        <p:txBody>
          <a:bodyPr/>
          <a:lstStyle>
            <a:lvl1pPr marL="0" indent="0" algn="ctr">
              <a:buNone/>
              <a:defRPr sz="1296"/>
            </a:lvl1pPr>
            <a:lvl2pPr marL="246842" indent="0" algn="ctr">
              <a:buNone/>
              <a:defRPr sz="1080"/>
            </a:lvl2pPr>
            <a:lvl3pPr marL="493685" indent="0" algn="ctr">
              <a:buNone/>
              <a:defRPr sz="972"/>
            </a:lvl3pPr>
            <a:lvl4pPr marL="740527" indent="0" algn="ctr">
              <a:buNone/>
              <a:defRPr sz="864"/>
            </a:lvl4pPr>
            <a:lvl5pPr marL="987369" indent="0" algn="ctr">
              <a:buNone/>
              <a:defRPr sz="864"/>
            </a:lvl5pPr>
            <a:lvl6pPr marL="1234211" indent="0" algn="ctr">
              <a:buNone/>
              <a:defRPr sz="864"/>
            </a:lvl6pPr>
            <a:lvl7pPr marL="1481054" indent="0" algn="ctr">
              <a:buNone/>
              <a:defRPr sz="864"/>
            </a:lvl7pPr>
            <a:lvl8pPr marL="1727896" indent="0" algn="ctr">
              <a:buNone/>
              <a:defRPr sz="864"/>
            </a:lvl8pPr>
            <a:lvl9pPr marL="1974738" indent="0" algn="ctr">
              <a:buNone/>
              <a:defRPr sz="864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52D7-33E7-44BB-A66E-CA337C8D1474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06E4-2C38-4666-B3BA-A0AA1C85D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05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52D7-33E7-44BB-A66E-CA337C8D1474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06E4-2C38-4666-B3BA-A0AA1C85D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253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533130" y="243417"/>
            <a:ext cx="1064568" cy="387455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9427" y="243417"/>
            <a:ext cx="3131989" cy="387455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52D7-33E7-44BB-A66E-CA337C8D1474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06E4-2C38-4666-B3BA-A0AA1C85D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48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52D7-33E7-44BB-A66E-CA337C8D1474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06E4-2C38-4666-B3BA-A0AA1C85D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9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856" y="1139826"/>
            <a:ext cx="4258270" cy="1901825"/>
          </a:xfrm>
        </p:spPr>
        <p:txBody>
          <a:bodyPr anchor="b"/>
          <a:lstStyle>
            <a:lvl1pPr>
              <a:defRPr sz="323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856" y="3059643"/>
            <a:ext cx="4258270" cy="1000125"/>
          </a:xfrm>
        </p:spPr>
        <p:txBody>
          <a:bodyPr/>
          <a:lstStyle>
            <a:lvl1pPr marL="0" indent="0">
              <a:buNone/>
              <a:defRPr sz="1296">
                <a:solidFill>
                  <a:schemeClr val="tx1"/>
                </a:solidFill>
              </a:defRPr>
            </a:lvl1pPr>
            <a:lvl2pPr marL="246842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2pPr>
            <a:lvl3pPr marL="493685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3pPr>
            <a:lvl4pPr marL="740527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4pPr>
            <a:lvl5pPr marL="987369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5pPr>
            <a:lvl6pPr marL="1234211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6pPr>
            <a:lvl7pPr marL="1481054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7pPr>
            <a:lvl8pPr marL="1727896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8pPr>
            <a:lvl9pPr marL="1974738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52D7-33E7-44BB-A66E-CA337C8D1474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06E4-2C38-4666-B3BA-A0AA1C85D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26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9427" y="1217083"/>
            <a:ext cx="2098278" cy="29008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99420" y="1217083"/>
            <a:ext cx="2098278" cy="29008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52D7-33E7-44BB-A66E-CA337C8D1474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06E4-2C38-4666-B3BA-A0AA1C85D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968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071" y="243418"/>
            <a:ext cx="4258270" cy="8837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0071" y="1120775"/>
            <a:ext cx="2088635" cy="549275"/>
          </a:xfrm>
        </p:spPr>
        <p:txBody>
          <a:bodyPr anchor="b"/>
          <a:lstStyle>
            <a:lvl1pPr marL="0" indent="0">
              <a:buNone/>
              <a:defRPr sz="1296" b="1"/>
            </a:lvl1pPr>
            <a:lvl2pPr marL="246842" indent="0">
              <a:buNone/>
              <a:defRPr sz="1080" b="1"/>
            </a:lvl2pPr>
            <a:lvl3pPr marL="493685" indent="0">
              <a:buNone/>
              <a:defRPr sz="972" b="1"/>
            </a:lvl3pPr>
            <a:lvl4pPr marL="740527" indent="0">
              <a:buNone/>
              <a:defRPr sz="864" b="1"/>
            </a:lvl4pPr>
            <a:lvl5pPr marL="987369" indent="0">
              <a:buNone/>
              <a:defRPr sz="864" b="1"/>
            </a:lvl5pPr>
            <a:lvl6pPr marL="1234211" indent="0">
              <a:buNone/>
              <a:defRPr sz="864" b="1"/>
            </a:lvl6pPr>
            <a:lvl7pPr marL="1481054" indent="0">
              <a:buNone/>
              <a:defRPr sz="864" b="1"/>
            </a:lvl7pPr>
            <a:lvl8pPr marL="1727896" indent="0">
              <a:buNone/>
              <a:defRPr sz="864" b="1"/>
            </a:lvl8pPr>
            <a:lvl9pPr marL="1974738" indent="0">
              <a:buNone/>
              <a:defRPr sz="8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0071" y="1670050"/>
            <a:ext cx="2088635" cy="24563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99420" y="1120775"/>
            <a:ext cx="2098921" cy="549275"/>
          </a:xfrm>
        </p:spPr>
        <p:txBody>
          <a:bodyPr anchor="b"/>
          <a:lstStyle>
            <a:lvl1pPr marL="0" indent="0">
              <a:buNone/>
              <a:defRPr sz="1296" b="1"/>
            </a:lvl1pPr>
            <a:lvl2pPr marL="246842" indent="0">
              <a:buNone/>
              <a:defRPr sz="1080" b="1"/>
            </a:lvl2pPr>
            <a:lvl3pPr marL="493685" indent="0">
              <a:buNone/>
              <a:defRPr sz="972" b="1"/>
            </a:lvl3pPr>
            <a:lvl4pPr marL="740527" indent="0">
              <a:buNone/>
              <a:defRPr sz="864" b="1"/>
            </a:lvl4pPr>
            <a:lvl5pPr marL="987369" indent="0">
              <a:buNone/>
              <a:defRPr sz="864" b="1"/>
            </a:lvl5pPr>
            <a:lvl6pPr marL="1234211" indent="0">
              <a:buNone/>
              <a:defRPr sz="864" b="1"/>
            </a:lvl6pPr>
            <a:lvl7pPr marL="1481054" indent="0">
              <a:buNone/>
              <a:defRPr sz="864" b="1"/>
            </a:lvl7pPr>
            <a:lvl8pPr marL="1727896" indent="0">
              <a:buNone/>
              <a:defRPr sz="864" b="1"/>
            </a:lvl8pPr>
            <a:lvl9pPr marL="1974738" indent="0">
              <a:buNone/>
              <a:defRPr sz="8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99420" y="1670050"/>
            <a:ext cx="2098921" cy="24563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52D7-33E7-44BB-A66E-CA337C8D1474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06E4-2C38-4666-B3BA-A0AA1C85D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31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52D7-33E7-44BB-A66E-CA337C8D1474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06E4-2C38-4666-B3BA-A0AA1C85D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675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52D7-33E7-44BB-A66E-CA337C8D1474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06E4-2C38-4666-B3BA-A0AA1C85D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10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071" y="304800"/>
            <a:ext cx="1592351" cy="1066800"/>
          </a:xfrm>
        </p:spPr>
        <p:txBody>
          <a:bodyPr anchor="b"/>
          <a:lstStyle>
            <a:lvl1pPr>
              <a:defRPr sz="172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8921" y="658285"/>
            <a:ext cx="2499420" cy="3249083"/>
          </a:xfrm>
        </p:spPr>
        <p:txBody>
          <a:bodyPr/>
          <a:lstStyle>
            <a:lvl1pPr>
              <a:defRPr sz="1728"/>
            </a:lvl1pPr>
            <a:lvl2pPr>
              <a:defRPr sz="1512"/>
            </a:lvl2pPr>
            <a:lvl3pPr>
              <a:defRPr sz="1296"/>
            </a:lvl3pPr>
            <a:lvl4pPr>
              <a:defRPr sz="1080"/>
            </a:lvl4pPr>
            <a:lvl5pPr>
              <a:defRPr sz="1080"/>
            </a:lvl5pPr>
            <a:lvl6pPr>
              <a:defRPr sz="1080"/>
            </a:lvl6pPr>
            <a:lvl7pPr>
              <a:defRPr sz="1080"/>
            </a:lvl7pPr>
            <a:lvl8pPr>
              <a:defRPr sz="1080"/>
            </a:lvl8pPr>
            <a:lvl9pPr>
              <a:defRPr sz="108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0071" y="1371600"/>
            <a:ext cx="1592351" cy="2541059"/>
          </a:xfrm>
        </p:spPr>
        <p:txBody>
          <a:bodyPr/>
          <a:lstStyle>
            <a:lvl1pPr marL="0" indent="0">
              <a:buNone/>
              <a:defRPr sz="864"/>
            </a:lvl1pPr>
            <a:lvl2pPr marL="246842" indent="0">
              <a:buNone/>
              <a:defRPr sz="756"/>
            </a:lvl2pPr>
            <a:lvl3pPr marL="493685" indent="0">
              <a:buNone/>
              <a:defRPr sz="648"/>
            </a:lvl3pPr>
            <a:lvl4pPr marL="740527" indent="0">
              <a:buNone/>
              <a:defRPr sz="540"/>
            </a:lvl4pPr>
            <a:lvl5pPr marL="987369" indent="0">
              <a:buNone/>
              <a:defRPr sz="540"/>
            </a:lvl5pPr>
            <a:lvl6pPr marL="1234211" indent="0">
              <a:buNone/>
              <a:defRPr sz="540"/>
            </a:lvl6pPr>
            <a:lvl7pPr marL="1481054" indent="0">
              <a:buNone/>
              <a:defRPr sz="540"/>
            </a:lvl7pPr>
            <a:lvl8pPr marL="1727896" indent="0">
              <a:buNone/>
              <a:defRPr sz="540"/>
            </a:lvl8pPr>
            <a:lvl9pPr marL="1974738" indent="0">
              <a:buNone/>
              <a:defRPr sz="54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52D7-33E7-44BB-A66E-CA337C8D1474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06E4-2C38-4666-B3BA-A0AA1C85D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142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071" y="304800"/>
            <a:ext cx="1592351" cy="1066800"/>
          </a:xfrm>
        </p:spPr>
        <p:txBody>
          <a:bodyPr anchor="b"/>
          <a:lstStyle>
            <a:lvl1pPr>
              <a:defRPr sz="172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98921" y="658285"/>
            <a:ext cx="2499420" cy="3249083"/>
          </a:xfrm>
        </p:spPr>
        <p:txBody>
          <a:bodyPr anchor="t"/>
          <a:lstStyle>
            <a:lvl1pPr marL="0" indent="0">
              <a:buNone/>
              <a:defRPr sz="1728"/>
            </a:lvl1pPr>
            <a:lvl2pPr marL="246842" indent="0">
              <a:buNone/>
              <a:defRPr sz="1512"/>
            </a:lvl2pPr>
            <a:lvl3pPr marL="493685" indent="0">
              <a:buNone/>
              <a:defRPr sz="1296"/>
            </a:lvl3pPr>
            <a:lvl4pPr marL="740527" indent="0">
              <a:buNone/>
              <a:defRPr sz="1080"/>
            </a:lvl4pPr>
            <a:lvl5pPr marL="987369" indent="0">
              <a:buNone/>
              <a:defRPr sz="1080"/>
            </a:lvl5pPr>
            <a:lvl6pPr marL="1234211" indent="0">
              <a:buNone/>
              <a:defRPr sz="1080"/>
            </a:lvl6pPr>
            <a:lvl7pPr marL="1481054" indent="0">
              <a:buNone/>
              <a:defRPr sz="1080"/>
            </a:lvl7pPr>
            <a:lvl8pPr marL="1727896" indent="0">
              <a:buNone/>
              <a:defRPr sz="1080"/>
            </a:lvl8pPr>
            <a:lvl9pPr marL="1974738" indent="0">
              <a:buNone/>
              <a:defRPr sz="108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0071" y="1371600"/>
            <a:ext cx="1592351" cy="2541059"/>
          </a:xfrm>
        </p:spPr>
        <p:txBody>
          <a:bodyPr/>
          <a:lstStyle>
            <a:lvl1pPr marL="0" indent="0">
              <a:buNone/>
              <a:defRPr sz="864"/>
            </a:lvl1pPr>
            <a:lvl2pPr marL="246842" indent="0">
              <a:buNone/>
              <a:defRPr sz="756"/>
            </a:lvl2pPr>
            <a:lvl3pPr marL="493685" indent="0">
              <a:buNone/>
              <a:defRPr sz="648"/>
            </a:lvl3pPr>
            <a:lvl4pPr marL="740527" indent="0">
              <a:buNone/>
              <a:defRPr sz="540"/>
            </a:lvl4pPr>
            <a:lvl5pPr marL="987369" indent="0">
              <a:buNone/>
              <a:defRPr sz="540"/>
            </a:lvl5pPr>
            <a:lvl6pPr marL="1234211" indent="0">
              <a:buNone/>
              <a:defRPr sz="540"/>
            </a:lvl6pPr>
            <a:lvl7pPr marL="1481054" indent="0">
              <a:buNone/>
              <a:defRPr sz="540"/>
            </a:lvl7pPr>
            <a:lvl8pPr marL="1727896" indent="0">
              <a:buNone/>
              <a:defRPr sz="540"/>
            </a:lvl8pPr>
            <a:lvl9pPr marL="1974738" indent="0">
              <a:buNone/>
              <a:defRPr sz="54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52D7-33E7-44BB-A66E-CA337C8D1474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06E4-2C38-4666-B3BA-A0AA1C85D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510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9428" y="243418"/>
            <a:ext cx="4258270" cy="883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9428" y="1217083"/>
            <a:ext cx="4258270" cy="2900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9427" y="4237568"/>
            <a:ext cx="1110853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852D7-33E7-44BB-A66E-CA337C8D1474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5423" y="4237568"/>
            <a:ext cx="166628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86845" y="4237568"/>
            <a:ext cx="1110853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B06E4-2C38-4666-B3BA-A0AA1C85D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236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93685" rtl="0" eaLnBrk="1" latinLnBrk="0" hangingPunct="1">
        <a:lnSpc>
          <a:spcPct val="90000"/>
        </a:lnSpc>
        <a:spcBef>
          <a:spcPct val="0"/>
        </a:spcBef>
        <a:buNone/>
        <a:defRPr sz="237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3421" indent="-123421" algn="l" defTabSz="493685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70263" indent="-123421" algn="l" defTabSz="493685" rtl="0" eaLnBrk="1" latinLnBrk="0" hangingPunct="1">
        <a:lnSpc>
          <a:spcPct val="90000"/>
        </a:lnSpc>
        <a:spcBef>
          <a:spcPts val="270"/>
        </a:spcBef>
        <a:buFont typeface="Arial" panose="020B0604020202020204" pitchFamily="34" charset="0"/>
        <a:buChar char="•"/>
        <a:defRPr sz="1296" kern="1200">
          <a:solidFill>
            <a:schemeClr val="tx1"/>
          </a:solidFill>
          <a:latin typeface="+mn-lt"/>
          <a:ea typeface="+mn-ea"/>
          <a:cs typeface="+mn-cs"/>
        </a:defRPr>
      </a:lvl2pPr>
      <a:lvl3pPr marL="617106" indent="-123421" algn="l" defTabSz="493685" rtl="0" eaLnBrk="1" latinLnBrk="0" hangingPunct="1">
        <a:lnSpc>
          <a:spcPct val="90000"/>
        </a:lnSpc>
        <a:spcBef>
          <a:spcPts val="27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3pPr>
      <a:lvl4pPr marL="863948" indent="-123421" algn="l" defTabSz="493685" rtl="0" eaLnBrk="1" latinLnBrk="0" hangingPunct="1">
        <a:lnSpc>
          <a:spcPct val="90000"/>
        </a:lnSpc>
        <a:spcBef>
          <a:spcPts val="270"/>
        </a:spcBef>
        <a:buFont typeface="Arial" panose="020B0604020202020204" pitchFamily="34" charset="0"/>
        <a:buChar char="•"/>
        <a:defRPr sz="972" kern="1200">
          <a:solidFill>
            <a:schemeClr val="tx1"/>
          </a:solidFill>
          <a:latin typeface="+mn-lt"/>
          <a:ea typeface="+mn-ea"/>
          <a:cs typeface="+mn-cs"/>
        </a:defRPr>
      </a:lvl4pPr>
      <a:lvl5pPr marL="1110790" indent="-123421" algn="l" defTabSz="493685" rtl="0" eaLnBrk="1" latinLnBrk="0" hangingPunct="1">
        <a:lnSpc>
          <a:spcPct val="90000"/>
        </a:lnSpc>
        <a:spcBef>
          <a:spcPts val="270"/>
        </a:spcBef>
        <a:buFont typeface="Arial" panose="020B0604020202020204" pitchFamily="34" charset="0"/>
        <a:buChar char="•"/>
        <a:defRPr sz="972" kern="1200">
          <a:solidFill>
            <a:schemeClr val="tx1"/>
          </a:solidFill>
          <a:latin typeface="+mn-lt"/>
          <a:ea typeface="+mn-ea"/>
          <a:cs typeface="+mn-cs"/>
        </a:defRPr>
      </a:lvl5pPr>
      <a:lvl6pPr marL="1357633" indent="-123421" algn="l" defTabSz="493685" rtl="0" eaLnBrk="1" latinLnBrk="0" hangingPunct="1">
        <a:lnSpc>
          <a:spcPct val="90000"/>
        </a:lnSpc>
        <a:spcBef>
          <a:spcPts val="270"/>
        </a:spcBef>
        <a:buFont typeface="Arial" panose="020B0604020202020204" pitchFamily="34" charset="0"/>
        <a:buChar char="•"/>
        <a:defRPr sz="972" kern="1200">
          <a:solidFill>
            <a:schemeClr val="tx1"/>
          </a:solidFill>
          <a:latin typeface="+mn-lt"/>
          <a:ea typeface="+mn-ea"/>
          <a:cs typeface="+mn-cs"/>
        </a:defRPr>
      </a:lvl6pPr>
      <a:lvl7pPr marL="1604475" indent="-123421" algn="l" defTabSz="493685" rtl="0" eaLnBrk="1" latinLnBrk="0" hangingPunct="1">
        <a:lnSpc>
          <a:spcPct val="90000"/>
        </a:lnSpc>
        <a:spcBef>
          <a:spcPts val="270"/>
        </a:spcBef>
        <a:buFont typeface="Arial" panose="020B0604020202020204" pitchFamily="34" charset="0"/>
        <a:buChar char="•"/>
        <a:defRPr sz="972" kern="1200">
          <a:solidFill>
            <a:schemeClr val="tx1"/>
          </a:solidFill>
          <a:latin typeface="+mn-lt"/>
          <a:ea typeface="+mn-ea"/>
          <a:cs typeface="+mn-cs"/>
        </a:defRPr>
      </a:lvl7pPr>
      <a:lvl8pPr marL="1851317" indent="-123421" algn="l" defTabSz="493685" rtl="0" eaLnBrk="1" latinLnBrk="0" hangingPunct="1">
        <a:lnSpc>
          <a:spcPct val="90000"/>
        </a:lnSpc>
        <a:spcBef>
          <a:spcPts val="270"/>
        </a:spcBef>
        <a:buFont typeface="Arial" panose="020B0604020202020204" pitchFamily="34" charset="0"/>
        <a:buChar char="•"/>
        <a:defRPr sz="972" kern="1200">
          <a:solidFill>
            <a:schemeClr val="tx1"/>
          </a:solidFill>
          <a:latin typeface="+mn-lt"/>
          <a:ea typeface="+mn-ea"/>
          <a:cs typeface="+mn-cs"/>
        </a:defRPr>
      </a:lvl8pPr>
      <a:lvl9pPr marL="2098159" indent="-123421" algn="l" defTabSz="493685" rtl="0" eaLnBrk="1" latinLnBrk="0" hangingPunct="1">
        <a:lnSpc>
          <a:spcPct val="90000"/>
        </a:lnSpc>
        <a:spcBef>
          <a:spcPts val="270"/>
        </a:spcBef>
        <a:buFont typeface="Arial" panose="020B0604020202020204" pitchFamily="34" charset="0"/>
        <a:buChar char="•"/>
        <a:defRPr sz="97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3685" rtl="0" eaLnBrk="1" latinLnBrk="0" hangingPunct="1">
        <a:defRPr sz="972" kern="1200">
          <a:solidFill>
            <a:schemeClr val="tx1"/>
          </a:solidFill>
          <a:latin typeface="+mn-lt"/>
          <a:ea typeface="+mn-ea"/>
          <a:cs typeface="+mn-cs"/>
        </a:defRPr>
      </a:lvl1pPr>
      <a:lvl2pPr marL="246842" algn="l" defTabSz="493685" rtl="0" eaLnBrk="1" latinLnBrk="0" hangingPunct="1">
        <a:defRPr sz="972" kern="1200">
          <a:solidFill>
            <a:schemeClr val="tx1"/>
          </a:solidFill>
          <a:latin typeface="+mn-lt"/>
          <a:ea typeface="+mn-ea"/>
          <a:cs typeface="+mn-cs"/>
        </a:defRPr>
      </a:lvl2pPr>
      <a:lvl3pPr marL="493685" algn="l" defTabSz="493685" rtl="0" eaLnBrk="1" latinLnBrk="0" hangingPunct="1">
        <a:defRPr sz="972" kern="1200">
          <a:solidFill>
            <a:schemeClr val="tx1"/>
          </a:solidFill>
          <a:latin typeface="+mn-lt"/>
          <a:ea typeface="+mn-ea"/>
          <a:cs typeface="+mn-cs"/>
        </a:defRPr>
      </a:lvl3pPr>
      <a:lvl4pPr marL="740527" algn="l" defTabSz="493685" rtl="0" eaLnBrk="1" latinLnBrk="0" hangingPunct="1">
        <a:defRPr sz="972" kern="1200">
          <a:solidFill>
            <a:schemeClr val="tx1"/>
          </a:solidFill>
          <a:latin typeface="+mn-lt"/>
          <a:ea typeface="+mn-ea"/>
          <a:cs typeface="+mn-cs"/>
        </a:defRPr>
      </a:lvl4pPr>
      <a:lvl5pPr marL="987369" algn="l" defTabSz="493685" rtl="0" eaLnBrk="1" latinLnBrk="0" hangingPunct="1">
        <a:defRPr sz="972" kern="1200">
          <a:solidFill>
            <a:schemeClr val="tx1"/>
          </a:solidFill>
          <a:latin typeface="+mn-lt"/>
          <a:ea typeface="+mn-ea"/>
          <a:cs typeface="+mn-cs"/>
        </a:defRPr>
      </a:lvl5pPr>
      <a:lvl6pPr marL="1234211" algn="l" defTabSz="493685" rtl="0" eaLnBrk="1" latinLnBrk="0" hangingPunct="1">
        <a:defRPr sz="972" kern="1200">
          <a:solidFill>
            <a:schemeClr val="tx1"/>
          </a:solidFill>
          <a:latin typeface="+mn-lt"/>
          <a:ea typeface="+mn-ea"/>
          <a:cs typeface="+mn-cs"/>
        </a:defRPr>
      </a:lvl6pPr>
      <a:lvl7pPr marL="1481054" algn="l" defTabSz="493685" rtl="0" eaLnBrk="1" latinLnBrk="0" hangingPunct="1">
        <a:defRPr sz="972" kern="1200">
          <a:solidFill>
            <a:schemeClr val="tx1"/>
          </a:solidFill>
          <a:latin typeface="+mn-lt"/>
          <a:ea typeface="+mn-ea"/>
          <a:cs typeface="+mn-cs"/>
        </a:defRPr>
      </a:lvl7pPr>
      <a:lvl8pPr marL="1727896" algn="l" defTabSz="493685" rtl="0" eaLnBrk="1" latinLnBrk="0" hangingPunct="1">
        <a:defRPr sz="972" kern="1200">
          <a:solidFill>
            <a:schemeClr val="tx1"/>
          </a:solidFill>
          <a:latin typeface="+mn-lt"/>
          <a:ea typeface="+mn-ea"/>
          <a:cs typeface="+mn-cs"/>
        </a:defRPr>
      </a:lvl8pPr>
      <a:lvl9pPr marL="1974738" algn="l" defTabSz="493685" rtl="0" eaLnBrk="1" latinLnBrk="0" hangingPunct="1">
        <a:defRPr sz="9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312761"/>
              </p:ext>
            </p:extLst>
          </p:nvPr>
        </p:nvGraphicFramePr>
        <p:xfrm>
          <a:off x="440706" y="2182075"/>
          <a:ext cx="4088922" cy="2209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4461"/>
                <a:gridCol w="2044461"/>
              </a:tblGrid>
              <a:tr h="279345"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CH1571</a:t>
                      </a:r>
                      <a:endParaRPr lang="en-US" sz="1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79345"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SPECIFICATION</a:t>
                      </a:r>
                      <a:endParaRPr lang="en-US" sz="1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78480">
                <a:tc>
                  <a:txBody>
                    <a:bodyPr/>
                    <a:lstStyle/>
                    <a:p>
                      <a:r>
                        <a:rPr lang="en-US" dirty="0" smtClean="0"/>
                        <a:t>Shape: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Rectangular</a:t>
                      </a:r>
                    </a:p>
                  </a:txBody>
                  <a:tcPr anchor="ctr"/>
                </a:tc>
              </a:tr>
              <a:tr h="274471">
                <a:tc>
                  <a:txBody>
                    <a:bodyPr/>
                    <a:lstStyle/>
                    <a:p>
                      <a:r>
                        <a:rPr lang="en-US" dirty="0" smtClean="0"/>
                        <a:t>Wire Gauge: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22-14</a:t>
                      </a:r>
                      <a:endParaRPr lang="en-US" dirty="0"/>
                    </a:p>
                  </a:txBody>
                  <a:tcPr anchor="ctr"/>
                </a:tc>
              </a:tr>
              <a:tr h="274471">
                <a:tc>
                  <a:txBody>
                    <a:bodyPr/>
                    <a:lstStyle/>
                    <a:p>
                      <a:r>
                        <a:rPr lang="en-US" dirty="0" smtClean="0"/>
                        <a:t>Contact Resistance: 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972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dirty="0" smtClean="0"/>
                        <a:t>3m</a:t>
                      </a:r>
                      <a:r>
                        <a:rPr lang="el-GR" dirty="0" smtClean="0"/>
                        <a:t>Ω </a:t>
                      </a:r>
                      <a:r>
                        <a:rPr lang="en-US" dirty="0" smtClean="0"/>
                        <a:t>Max. (Initial) </a:t>
                      </a:r>
                      <a:endParaRPr lang="el-GR" dirty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47625" marR="47625" marT="47625" marB="47625" anchor="ctr"/>
                </a:tc>
              </a:tr>
              <a:tr h="27447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10mΩ Max.(After Durability Tests) </a:t>
                      </a:r>
                      <a:endParaRPr lang="en-US" b="0" dirty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47625" marR="47625" marT="47625" marB="47625" anchor="ctr"/>
                </a:tc>
              </a:tr>
              <a:tr h="274471">
                <a:tc>
                  <a:txBody>
                    <a:bodyPr/>
                    <a:lstStyle/>
                    <a:p>
                      <a:r>
                        <a:rPr lang="en-US" dirty="0" smtClean="0"/>
                        <a:t>Leak Current: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3mA Max</a:t>
                      </a:r>
                      <a:endParaRPr lang="en-US" b="0" dirty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47625" marR="47625" marT="47625" marB="47625" anchor="ctr"/>
                </a:tc>
              </a:tr>
              <a:tr h="274471">
                <a:tc>
                  <a:txBody>
                    <a:bodyPr/>
                    <a:lstStyle/>
                    <a:p>
                      <a:r>
                        <a:rPr lang="en-US" dirty="0" smtClean="0"/>
                        <a:t>Insulation Resistance: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100M</a:t>
                      </a:r>
                      <a:r>
                        <a:rPr lang="el-GR" dirty="0" smtClean="0"/>
                        <a:t>Ω </a:t>
                      </a:r>
                      <a:r>
                        <a:rPr lang="en-US" dirty="0" smtClean="0"/>
                        <a:t>Min</a:t>
                      </a:r>
                      <a:endParaRPr lang="en-US" b="0" dirty="0" smtClean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47625" marR="47625" marT="47625" marB="47625" anchor="ctr"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54" y="507019"/>
            <a:ext cx="1948809" cy="15291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311" y="439139"/>
            <a:ext cx="1779885" cy="159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0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885290"/>
              </p:ext>
            </p:extLst>
          </p:nvPr>
        </p:nvGraphicFramePr>
        <p:xfrm>
          <a:off x="405441" y="715995"/>
          <a:ext cx="4157932" cy="2145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966"/>
                <a:gridCol w="2078966"/>
              </a:tblGrid>
              <a:tr h="42136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ADDITIONAL SPECIFICATION</a:t>
                      </a:r>
                      <a:endParaRPr lang="en-US" sz="1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0553">
                <a:tc>
                  <a:txBody>
                    <a:bodyPr/>
                    <a:lstStyle/>
                    <a:p>
                      <a:pPr algn="l"/>
                      <a:r>
                        <a:rPr lang="en-US" sz="972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Operating Temperature (Max) (°C):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972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70, 75, 80, 85, 90, 100, 105, 110, 120, 125</a:t>
                      </a:r>
                      <a:endParaRPr lang="en-US" b="0" dirty="0"/>
                    </a:p>
                  </a:txBody>
                  <a:tcPr/>
                </a:tc>
              </a:tr>
              <a:tr h="440553">
                <a:tc>
                  <a:txBody>
                    <a:bodyPr/>
                    <a:lstStyle/>
                    <a:p>
                      <a:r>
                        <a:rPr lang="en-US" sz="972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Operating Temperature (Max) (°F):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972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158, 167, 176, 185, 194, 212, 221, 230, 248, 257</a:t>
                      </a:r>
                      <a:endParaRPr lang="en-US" b="0" dirty="0"/>
                    </a:p>
                  </a:txBody>
                  <a:tcPr/>
                </a:tc>
              </a:tr>
              <a:tr h="421361">
                <a:tc>
                  <a:txBody>
                    <a:bodyPr/>
                    <a:lstStyle/>
                    <a:p>
                      <a:r>
                        <a:rPr lang="en-US" sz="972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Operating Temperature Range: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972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-55 – 125 °C [ -67 – 257 °F ]</a:t>
                      </a:r>
                      <a:endParaRPr lang="en-US" b="0" dirty="0"/>
                    </a:p>
                  </a:txBody>
                  <a:tcPr anchor="ctr"/>
                </a:tc>
              </a:tr>
              <a:tr h="421361">
                <a:tc>
                  <a:txBody>
                    <a:bodyPr/>
                    <a:lstStyle/>
                    <a:p>
                      <a:r>
                        <a:rPr lang="en-US" sz="972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UL Flammability Rating: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972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UL 94V-1</a:t>
                      </a:r>
                      <a:endParaRPr lang="en-US" b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27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2172</TotalTime>
  <Words>102</Words>
  <Application>Microsoft Office PowerPoint</Application>
  <PresentationFormat>Custom</PresentationFormat>
  <Paragraphs>22</Paragraphs>
  <Slides>2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ITD</dc:creator>
  <cp:lastModifiedBy>ITD</cp:lastModifiedBy>
  <cp:revision>104</cp:revision>
  <dcterms:created xsi:type="dcterms:W3CDTF">2016-10-05T23:01:39Z</dcterms:created>
  <dcterms:modified xsi:type="dcterms:W3CDTF">2016-10-24T01:08:22Z</dcterms:modified>
</cp:coreProperties>
</file>